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diagrams/data3.xml" ContentType="application/vnd.openxmlformats-officedocument.drawingml.diagramData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quickStyle1.xml" ContentType="application/vnd.openxmlformats-officedocument.drawingml.diagramStyle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theme/theme1.xml" ContentType="application/vnd.openxmlformats-officedocument.theme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1.xml" ContentType="application/vnd.openxmlformats-officedocument.drawingml.diagramLayou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1"/>
  </p:sldMasterIdLst>
  <p:notesMasterIdLst>
    <p:notesMasterId r:id="rId6"/>
  </p:notesMasterIdLst>
  <p:sldIdLst>
    <p:sldId id="256" r:id="rId2"/>
    <p:sldId id="258" r:id="rId3"/>
    <p:sldId id="276" r:id="rId4"/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2BC"/>
    <a:srgbClr val="FAE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8" autoAdjust="0"/>
    <p:restoredTop sz="69892" autoAdjust="0"/>
  </p:normalViewPr>
  <p:slideViewPr>
    <p:cSldViewPr snapToGrid="0" snapToObjects="1">
      <p:cViewPr varScale="1">
        <p:scale>
          <a:sx n="86" d="100"/>
          <a:sy n="86" d="100"/>
        </p:scale>
        <p:origin x="200" y="4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AB2B63-E6A9-4E72-9AB9-6F1602691E1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EC30B4D-789F-4921-BE96-2259DB788BFE}">
      <dgm:prSet phldrT="[Text]" custT="1"/>
      <dgm:spPr/>
      <dgm:t>
        <a:bodyPr/>
        <a:lstStyle/>
        <a:p>
          <a:r>
            <a:rPr lang="en-GB" sz="1800" b="1" dirty="0"/>
            <a:t>Develop clear guidance on UNHCR’s engagement in disaster displacement</a:t>
          </a:r>
        </a:p>
      </dgm:t>
    </dgm:pt>
    <dgm:pt modelId="{56DE3D21-EE30-47B8-B26F-743BC4A7AB43}" type="parTrans" cxnId="{DE13EAF8-E4D6-461E-BB43-B03EF578715D}">
      <dgm:prSet/>
      <dgm:spPr/>
      <dgm:t>
        <a:bodyPr/>
        <a:lstStyle/>
        <a:p>
          <a:endParaRPr lang="en-GB" sz="1600"/>
        </a:p>
      </dgm:t>
    </dgm:pt>
    <dgm:pt modelId="{C7219563-494A-435E-9D35-DCE67827F8CA}" type="sibTrans" cxnId="{DE13EAF8-E4D6-461E-BB43-B03EF578715D}">
      <dgm:prSet/>
      <dgm:spPr/>
      <dgm:t>
        <a:bodyPr/>
        <a:lstStyle/>
        <a:p>
          <a:endParaRPr lang="en-GB" sz="1600"/>
        </a:p>
      </dgm:t>
    </dgm:pt>
    <dgm:pt modelId="{7DF6C5E0-9775-4A49-8F85-BDCDF12D4BCA}">
      <dgm:prSet phldrT="[Text]" custT="1"/>
      <dgm:spPr/>
      <dgm:t>
        <a:bodyPr/>
        <a:lstStyle/>
        <a:p>
          <a:r>
            <a:rPr lang="en-GB" sz="1800" b="1" dirty="0"/>
            <a:t>Develop regional/operational plans that include resourcing, M&amp;E, and risk assessment</a:t>
          </a:r>
        </a:p>
      </dgm:t>
    </dgm:pt>
    <dgm:pt modelId="{23C0BEAF-3AC0-438E-80D7-C2F9180956B3}" type="parTrans" cxnId="{3249255E-E451-45BD-8F73-1AF8F4FF18FB}">
      <dgm:prSet/>
      <dgm:spPr/>
      <dgm:t>
        <a:bodyPr/>
        <a:lstStyle/>
        <a:p>
          <a:endParaRPr lang="en-GB" sz="1600"/>
        </a:p>
      </dgm:t>
    </dgm:pt>
    <dgm:pt modelId="{CC71760B-680C-4289-B744-F8DE233766A8}" type="sibTrans" cxnId="{3249255E-E451-45BD-8F73-1AF8F4FF18FB}">
      <dgm:prSet/>
      <dgm:spPr/>
      <dgm:t>
        <a:bodyPr/>
        <a:lstStyle/>
        <a:p>
          <a:endParaRPr lang="en-GB" sz="1600"/>
        </a:p>
      </dgm:t>
    </dgm:pt>
    <dgm:pt modelId="{DA66CE2C-2547-446A-9C2B-775BDC39F222}">
      <dgm:prSet phldrT="[Text]" custT="1"/>
      <dgm:spPr/>
      <dgm:t>
        <a:bodyPr/>
        <a:lstStyle/>
        <a:p>
          <a:r>
            <a:rPr lang="en-GB" sz="1800" b="1" dirty="0"/>
            <a:t>Reinforce UNHCR’s participation in UNCT coordination and take an active role  under the UNSDCF</a:t>
          </a:r>
        </a:p>
      </dgm:t>
    </dgm:pt>
    <dgm:pt modelId="{4E2B1755-0FB0-4F9B-91CD-5EC0DB6D9E14}" type="parTrans" cxnId="{493AB1FA-E90A-4F8C-9BBF-AE18A8DED17E}">
      <dgm:prSet/>
      <dgm:spPr/>
      <dgm:t>
        <a:bodyPr/>
        <a:lstStyle/>
        <a:p>
          <a:endParaRPr lang="en-GB" sz="1600"/>
        </a:p>
      </dgm:t>
    </dgm:pt>
    <dgm:pt modelId="{3E7F524A-8664-4AF3-91CE-1964902DF196}" type="sibTrans" cxnId="{493AB1FA-E90A-4F8C-9BBF-AE18A8DED17E}">
      <dgm:prSet/>
      <dgm:spPr/>
      <dgm:t>
        <a:bodyPr/>
        <a:lstStyle/>
        <a:p>
          <a:endParaRPr lang="en-GB" sz="1600"/>
        </a:p>
      </dgm:t>
    </dgm:pt>
    <dgm:pt modelId="{C4F535EA-14A3-4793-8FEB-A2DBF201709D}" type="pres">
      <dgm:prSet presAssocID="{9BAB2B63-E6A9-4E72-9AB9-6F1602691E14}" presName="Name0" presStyleCnt="0">
        <dgm:presLayoutVars>
          <dgm:chMax val="7"/>
          <dgm:chPref val="7"/>
          <dgm:dir/>
        </dgm:presLayoutVars>
      </dgm:prSet>
      <dgm:spPr/>
    </dgm:pt>
    <dgm:pt modelId="{24229608-3359-491C-BF34-FA75E64F31D7}" type="pres">
      <dgm:prSet presAssocID="{9BAB2B63-E6A9-4E72-9AB9-6F1602691E14}" presName="Name1" presStyleCnt="0"/>
      <dgm:spPr/>
    </dgm:pt>
    <dgm:pt modelId="{CFFCBF10-FE0F-41FB-AC56-CC25A932E4AB}" type="pres">
      <dgm:prSet presAssocID="{9BAB2B63-E6A9-4E72-9AB9-6F1602691E14}" presName="cycle" presStyleCnt="0"/>
      <dgm:spPr/>
    </dgm:pt>
    <dgm:pt modelId="{42905BFA-DE3A-4694-8760-AEB4A16F1814}" type="pres">
      <dgm:prSet presAssocID="{9BAB2B63-E6A9-4E72-9AB9-6F1602691E14}" presName="srcNode" presStyleLbl="node1" presStyleIdx="0" presStyleCnt="3"/>
      <dgm:spPr/>
    </dgm:pt>
    <dgm:pt modelId="{2C023500-6E71-4ED2-91E2-1AE9FC8C6CD2}" type="pres">
      <dgm:prSet presAssocID="{9BAB2B63-E6A9-4E72-9AB9-6F1602691E14}" presName="conn" presStyleLbl="parChTrans1D2" presStyleIdx="0" presStyleCnt="1"/>
      <dgm:spPr/>
    </dgm:pt>
    <dgm:pt modelId="{6B0C94BB-AB7F-4E32-8C8C-643321B915E2}" type="pres">
      <dgm:prSet presAssocID="{9BAB2B63-E6A9-4E72-9AB9-6F1602691E14}" presName="extraNode" presStyleLbl="node1" presStyleIdx="0" presStyleCnt="3"/>
      <dgm:spPr/>
    </dgm:pt>
    <dgm:pt modelId="{BE99113A-5E1B-423C-A1D3-BCFDCCA3BC92}" type="pres">
      <dgm:prSet presAssocID="{9BAB2B63-E6A9-4E72-9AB9-6F1602691E14}" presName="dstNode" presStyleLbl="node1" presStyleIdx="0" presStyleCnt="3"/>
      <dgm:spPr/>
    </dgm:pt>
    <dgm:pt modelId="{0C485061-6F5A-4FE4-95EE-9FAFF4E4F01E}" type="pres">
      <dgm:prSet presAssocID="{1EC30B4D-789F-4921-BE96-2259DB788BFE}" presName="text_1" presStyleLbl="node1" presStyleIdx="0" presStyleCnt="3">
        <dgm:presLayoutVars>
          <dgm:bulletEnabled val="1"/>
        </dgm:presLayoutVars>
      </dgm:prSet>
      <dgm:spPr/>
    </dgm:pt>
    <dgm:pt modelId="{39B146BC-85C5-4B87-98F8-F65625C694D9}" type="pres">
      <dgm:prSet presAssocID="{1EC30B4D-789F-4921-BE96-2259DB788BFE}" presName="accent_1" presStyleCnt="0"/>
      <dgm:spPr/>
    </dgm:pt>
    <dgm:pt modelId="{95EB4AF9-964D-43B2-A644-AAFBF303E2DE}" type="pres">
      <dgm:prSet presAssocID="{1EC30B4D-789F-4921-BE96-2259DB788BFE}" presName="accentRepeatNode" presStyleLbl="solidFgAcc1" presStyleIdx="0" presStyleCnt="3"/>
      <dgm:spPr>
        <a:xfrm>
          <a:off x="44684" y="226695"/>
          <a:ext cx="755650" cy="755650"/>
        </a:xfrm>
        <a:prstGeom prst="flowChartAlternateProcess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0072B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</dgm:pt>
    <dgm:pt modelId="{EA1E0D92-CDD6-49FF-899B-353820ED8C0B}" type="pres">
      <dgm:prSet presAssocID="{7DF6C5E0-9775-4A49-8F85-BDCDF12D4BCA}" presName="text_2" presStyleLbl="node1" presStyleIdx="1" presStyleCnt="3">
        <dgm:presLayoutVars>
          <dgm:bulletEnabled val="1"/>
        </dgm:presLayoutVars>
      </dgm:prSet>
      <dgm:spPr/>
    </dgm:pt>
    <dgm:pt modelId="{B6CD58CE-5D04-4972-80E4-6E02A8C11A56}" type="pres">
      <dgm:prSet presAssocID="{7DF6C5E0-9775-4A49-8F85-BDCDF12D4BCA}" presName="accent_2" presStyleCnt="0"/>
      <dgm:spPr/>
    </dgm:pt>
    <dgm:pt modelId="{A99182FE-18BF-44F2-A945-674A2ABF2611}" type="pres">
      <dgm:prSet presAssocID="{7DF6C5E0-9775-4A49-8F85-BDCDF12D4BCA}" presName="accentRepeatNode" presStyleLbl="solidFgAcc1" presStyleIdx="1" presStyleCnt="3"/>
      <dgm:spPr>
        <a:xfrm>
          <a:off x="264428" y="1133475"/>
          <a:ext cx="755650" cy="755650"/>
        </a:xfrm>
        <a:prstGeom prst="flowChartAlternateProcess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0072B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</dgm:pt>
    <dgm:pt modelId="{733E7041-A43B-463A-AB80-FE256F789C59}" type="pres">
      <dgm:prSet presAssocID="{DA66CE2C-2547-446A-9C2B-775BDC39F222}" presName="text_3" presStyleLbl="node1" presStyleIdx="2" presStyleCnt="3">
        <dgm:presLayoutVars>
          <dgm:bulletEnabled val="1"/>
        </dgm:presLayoutVars>
      </dgm:prSet>
      <dgm:spPr/>
    </dgm:pt>
    <dgm:pt modelId="{0E35ABCA-02EA-4F50-9FA1-10A5605E8575}" type="pres">
      <dgm:prSet presAssocID="{DA66CE2C-2547-446A-9C2B-775BDC39F222}" presName="accent_3" presStyleCnt="0"/>
      <dgm:spPr/>
    </dgm:pt>
    <dgm:pt modelId="{B6CDF0B4-1952-466E-8E8A-5B75C82E54E8}" type="pres">
      <dgm:prSet presAssocID="{DA66CE2C-2547-446A-9C2B-775BDC39F222}" presName="accentRepeatNode" presStyleLbl="solidFgAcc1" presStyleIdx="2" presStyleCnt="3"/>
      <dgm:spPr>
        <a:xfrm>
          <a:off x="44684" y="2040255"/>
          <a:ext cx="755650" cy="755650"/>
        </a:xfrm>
        <a:prstGeom prst="flowChartAlternateProcess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0072B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</dgm:pt>
  </dgm:ptLst>
  <dgm:cxnLst>
    <dgm:cxn modelId="{1267F31F-EA35-422D-BDEF-108CF518DEDB}" type="presOf" srcId="{DA66CE2C-2547-446A-9C2B-775BDC39F222}" destId="{733E7041-A43B-463A-AB80-FE256F789C59}" srcOrd="0" destOrd="0" presId="urn:microsoft.com/office/officeart/2008/layout/VerticalCurvedList"/>
    <dgm:cxn modelId="{3249255E-E451-45BD-8F73-1AF8F4FF18FB}" srcId="{9BAB2B63-E6A9-4E72-9AB9-6F1602691E14}" destId="{7DF6C5E0-9775-4A49-8F85-BDCDF12D4BCA}" srcOrd="1" destOrd="0" parTransId="{23C0BEAF-3AC0-438E-80D7-C2F9180956B3}" sibTransId="{CC71760B-680C-4289-B744-F8DE233766A8}"/>
    <dgm:cxn modelId="{56912A88-095F-447F-839A-9AA3E2B57B19}" type="presOf" srcId="{1EC30B4D-789F-4921-BE96-2259DB788BFE}" destId="{0C485061-6F5A-4FE4-95EE-9FAFF4E4F01E}" srcOrd="0" destOrd="0" presId="urn:microsoft.com/office/officeart/2008/layout/VerticalCurvedList"/>
    <dgm:cxn modelId="{7ED73CC0-82B7-4043-BF1D-FD4EC9ED5CCF}" type="presOf" srcId="{9BAB2B63-E6A9-4E72-9AB9-6F1602691E14}" destId="{C4F535EA-14A3-4793-8FEB-A2DBF201709D}" srcOrd="0" destOrd="0" presId="urn:microsoft.com/office/officeart/2008/layout/VerticalCurvedList"/>
    <dgm:cxn modelId="{0BDDC2D6-AA79-4239-8B02-BD5D44C0EBE4}" type="presOf" srcId="{C7219563-494A-435E-9D35-DCE67827F8CA}" destId="{2C023500-6E71-4ED2-91E2-1AE9FC8C6CD2}" srcOrd="0" destOrd="0" presId="urn:microsoft.com/office/officeart/2008/layout/VerticalCurvedList"/>
    <dgm:cxn modelId="{ACBA61E3-784B-49A5-A6F8-3A075725FBE7}" type="presOf" srcId="{7DF6C5E0-9775-4A49-8F85-BDCDF12D4BCA}" destId="{EA1E0D92-CDD6-49FF-899B-353820ED8C0B}" srcOrd="0" destOrd="0" presId="urn:microsoft.com/office/officeart/2008/layout/VerticalCurvedList"/>
    <dgm:cxn modelId="{DE13EAF8-E4D6-461E-BB43-B03EF578715D}" srcId="{9BAB2B63-E6A9-4E72-9AB9-6F1602691E14}" destId="{1EC30B4D-789F-4921-BE96-2259DB788BFE}" srcOrd="0" destOrd="0" parTransId="{56DE3D21-EE30-47B8-B26F-743BC4A7AB43}" sibTransId="{C7219563-494A-435E-9D35-DCE67827F8CA}"/>
    <dgm:cxn modelId="{493AB1FA-E90A-4F8C-9BBF-AE18A8DED17E}" srcId="{9BAB2B63-E6A9-4E72-9AB9-6F1602691E14}" destId="{DA66CE2C-2547-446A-9C2B-775BDC39F222}" srcOrd="2" destOrd="0" parTransId="{4E2B1755-0FB0-4F9B-91CD-5EC0DB6D9E14}" sibTransId="{3E7F524A-8664-4AF3-91CE-1964902DF196}"/>
    <dgm:cxn modelId="{254030CA-2CAD-4612-B78E-938775B51EF9}" type="presParOf" srcId="{C4F535EA-14A3-4793-8FEB-A2DBF201709D}" destId="{24229608-3359-491C-BF34-FA75E64F31D7}" srcOrd="0" destOrd="0" presId="urn:microsoft.com/office/officeart/2008/layout/VerticalCurvedList"/>
    <dgm:cxn modelId="{BB8C423B-3B60-480A-8B8C-4420AB8CCEDC}" type="presParOf" srcId="{24229608-3359-491C-BF34-FA75E64F31D7}" destId="{CFFCBF10-FE0F-41FB-AC56-CC25A932E4AB}" srcOrd="0" destOrd="0" presId="urn:microsoft.com/office/officeart/2008/layout/VerticalCurvedList"/>
    <dgm:cxn modelId="{6DA8F4AD-C959-4E83-AD60-C2FE7C0C7ACF}" type="presParOf" srcId="{CFFCBF10-FE0F-41FB-AC56-CC25A932E4AB}" destId="{42905BFA-DE3A-4694-8760-AEB4A16F1814}" srcOrd="0" destOrd="0" presId="urn:microsoft.com/office/officeart/2008/layout/VerticalCurvedList"/>
    <dgm:cxn modelId="{5F8012D9-685F-4E63-8119-A8A765642B2B}" type="presParOf" srcId="{CFFCBF10-FE0F-41FB-AC56-CC25A932E4AB}" destId="{2C023500-6E71-4ED2-91E2-1AE9FC8C6CD2}" srcOrd="1" destOrd="0" presId="urn:microsoft.com/office/officeart/2008/layout/VerticalCurvedList"/>
    <dgm:cxn modelId="{9E36A25C-7297-4F2E-9061-9EBDD5D64F1F}" type="presParOf" srcId="{CFFCBF10-FE0F-41FB-AC56-CC25A932E4AB}" destId="{6B0C94BB-AB7F-4E32-8C8C-643321B915E2}" srcOrd="2" destOrd="0" presId="urn:microsoft.com/office/officeart/2008/layout/VerticalCurvedList"/>
    <dgm:cxn modelId="{894C2A13-9017-4943-A2F5-14D376EAC2C8}" type="presParOf" srcId="{CFFCBF10-FE0F-41FB-AC56-CC25A932E4AB}" destId="{BE99113A-5E1B-423C-A1D3-BCFDCCA3BC92}" srcOrd="3" destOrd="0" presId="urn:microsoft.com/office/officeart/2008/layout/VerticalCurvedList"/>
    <dgm:cxn modelId="{D92BCBDE-003D-4D62-8C5F-1EA673F9BAC7}" type="presParOf" srcId="{24229608-3359-491C-BF34-FA75E64F31D7}" destId="{0C485061-6F5A-4FE4-95EE-9FAFF4E4F01E}" srcOrd="1" destOrd="0" presId="urn:microsoft.com/office/officeart/2008/layout/VerticalCurvedList"/>
    <dgm:cxn modelId="{3E28804C-5EFE-470E-927F-D6E82FC6D8DF}" type="presParOf" srcId="{24229608-3359-491C-BF34-FA75E64F31D7}" destId="{39B146BC-85C5-4B87-98F8-F65625C694D9}" srcOrd="2" destOrd="0" presId="urn:microsoft.com/office/officeart/2008/layout/VerticalCurvedList"/>
    <dgm:cxn modelId="{135F71CE-73AC-47B0-A59A-5BD349C15CE7}" type="presParOf" srcId="{39B146BC-85C5-4B87-98F8-F65625C694D9}" destId="{95EB4AF9-964D-43B2-A644-AAFBF303E2DE}" srcOrd="0" destOrd="0" presId="urn:microsoft.com/office/officeart/2008/layout/VerticalCurvedList"/>
    <dgm:cxn modelId="{22B4A832-5421-463F-835F-DE251B132029}" type="presParOf" srcId="{24229608-3359-491C-BF34-FA75E64F31D7}" destId="{EA1E0D92-CDD6-49FF-899B-353820ED8C0B}" srcOrd="3" destOrd="0" presId="urn:microsoft.com/office/officeart/2008/layout/VerticalCurvedList"/>
    <dgm:cxn modelId="{CD038853-2DB5-45E0-85CC-FEB7B4A11828}" type="presParOf" srcId="{24229608-3359-491C-BF34-FA75E64F31D7}" destId="{B6CD58CE-5D04-4972-80E4-6E02A8C11A56}" srcOrd="4" destOrd="0" presId="urn:microsoft.com/office/officeart/2008/layout/VerticalCurvedList"/>
    <dgm:cxn modelId="{EEDC7EA9-F7EF-4F74-862E-9B6E5DD45AF3}" type="presParOf" srcId="{B6CD58CE-5D04-4972-80E4-6E02A8C11A56}" destId="{A99182FE-18BF-44F2-A945-674A2ABF2611}" srcOrd="0" destOrd="0" presId="urn:microsoft.com/office/officeart/2008/layout/VerticalCurvedList"/>
    <dgm:cxn modelId="{ED9254CE-CEBB-4D54-81DE-ED0762A8B742}" type="presParOf" srcId="{24229608-3359-491C-BF34-FA75E64F31D7}" destId="{733E7041-A43B-463A-AB80-FE256F789C59}" srcOrd="5" destOrd="0" presId="urn:microsoft.com/office/officeart/2008/layout/VerticalCurvedList"/>
    <dgm:cxn modelId="{3C7F2644-57F5-42E4-80B5-2B1C78004CA9}" type="presParOf" srcId="{24229608-3359-491C-BF34-FA75E64F31D7}" destId="{0E35ABCA-02EA-4F50-9FA1-10A5605E8575}" srcOrd="6" destOrd="0" presId="urn:microsoft.com/office/officeart/2008/layout/VerticalCurvedList"/>
    <dgm:cxn modelId="{FD797899-A669-4FC4-B270-976EF41451D6}" type="presParOf" srcId="{0E35ABCA-02EA-4F50-9FA1-10A5605E8575}" destId="{B6CDF0B4-1952-466E-8E8A-5B75C82E54E8}" srcOrd="0" destOrd="0" presId="urn:microsoft.com/office/officeart/2008/layout/VerticalCurvedList"/>
  </dgm:cxnLst>
  <dgm:bg/>
  <dgm:whole>
    <a:ln w="9525" cap="flat" cmpd="sng" algn="ctr">
      <a:solidFill>
        <a:schemeClr val="bg1"/>
      </a:solidFill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AB2B63-E6A9-4E72-9AB9-6F1602691E1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EC30B4D-789F-4921-BE96-2259DB788BFE}">
      <dgm:prSet phldrT="[Text]" custT="1"/>
      <dgm:spPr/>
      <dgm:t>
        <a:bodyPr/>
        <a:lstStyle/>
        <a:p>
          <a:r>
            <a:rPr lang="en-GB" sz="1800" b="1" dirty="0"/>
            <a:t>Strengthen partnerships in the field of DRR, preparedness, and durable solutions for IDPs</a:t>
          </a:r>
        </a:p>
      </dgm:t>
    </dgm:pt>
    <dgm:pt modelId="{56DE3D21-EE30-47B8-B26F-743BC4A7AB43}" type="parTrans" cxnId="{DE13EAF8-E4D6-461E-BB43-B03EF578715D}">
      <dgm:prSet/>
      <dgm:spPr/>
      <dgm:t>
        <a:bodyPr/>
        <a:lstStyle/>
        <a:p>
          <a:endParaRPr lang="en-GB" sz="1600"/>
        </a:p>
      </dgm:t>
    </dgm:pt>
    <dgm:pt modelId="{C7219563-494A-435E-9D35-DCE67827F8CA}" type="sibTrans" cxnId="{DE13EAF8-E4D6-461E-BB43-B03EF578715D}">
      <dgm:prSet/>
      <dgm:spPr/>
      <dgm:t>
        <a:bodyPr/>
        <a:lstStyle/>
        <a:p>
          <a:endParaRPr lang="en-GB" sz="1600"/>
        </a:p>
      </dgm:t>
    </dgm:pt>
    <dgm:pt modelId="{7DF6C5E0-9775-4A49-8F85-BDCDF12D4BCA}">
      <dgm:prSet phldrT="[Text]" custT="1"/>
      <dgm:spPr/>
      <dgm:t>
        <a:bodyPr/>
        <a:lstStyle/>
        <a:p>
          <a:r>
            <a:rPr lang="en-GB" sz="1800" b="1" dirty="0"/>
            <a:t>Reinforce training for disaster responses and strengthen engagement of national staff</a:t>
          </a:r>
        </a:p>
      </dgm:t>
    </dgm:pt>
    <dgm:pt modelId="{23C0BEAF-3AC0-438E-80D7-C2F9180956B3}" type="parTrans" cxnId="{3249255E-E451-45BD-8F73-1AF8F4FF18FB}">
      <dgm:prSet/>
      <dgm:spPr/>
      <dgm:t>
        <a:bodyPr/>
        <a:lstStyle/>
        <a:p>
          <a:endParaRPr lang="en-GB" sz="1600"/>
        </a:p>
      </dgm:t>
    </dgm:pt>
    <dgm:pt modelId="{CC71760B-680C-4289-B744-F8DE233766A8}" type="sibTrans" cxnId="{3249255E-E451-45BD-8F73-1AF8F4FF18FB}">
      <dgm:prSet/>
      <dgm:spPr/>
      <dgm:t>
        <a:bodyPr/>
        <a:lstStyle/>
        <a:p>
          <a:endParaRPr lang="en-GB" sz="1600"/>
        </a:p>
      </dgm:t>
    </dgm:pt>
    <dgm:pt modelId="{28E4A57E-C546-4982-8B7E-D26A29E37F87}">
      <dgm:prSet custT="1"/>
      <dgm:spPr/>
      <dgm:t>
        <a:bodyPr/>
        <a:lstStyle/>
        <a:p>
          <a:r>
            <a:rPr lang="en-GB" sz="1800" b="1" dirty="0"/>
            <a:t>Develop a consistent narrative to support fundraising and communication</a:t>
          </a:r>
        </a:p>
      </dgm:t>
    </dgm:pt>
    <dgm:pt modelId="{40C0A70E-CFA0-456F-AB39-2B1C0B7F0067}" type="parTrans" cxnId="{2F793818-F0CD-4E14-9867-7207880FEE2D}">
      <dgm:prSet/>
      <dgm:spPr/>
      <dgm:t>
        <a:bodyPr/>
        <a:lstStyle/>
        <a:p>
          <a:endParaRPr lang="en-GB" sz="1600"/>
        </a:p>
      </dgm:t>
    </dgm:pt>
    <dgm:pt modelId="{A8722D5B-B82E-4E2D-84F9-CC7AFC196A78}" type="sibTrans" cxnId="{2F793818-F0CD-4E14-9867-7207880FEE2D}">
      <dgm:prSet/>
      <dgm:spPr/>
      <dgm:t>
        <a:bodyPr/>
        <a:lstStyle/>
        <a:p>
          <a:endParaRPr lang="en-GB" sz="1600"/>
        </a:p>
      </dgm:t>
    </dgm:pt>
    <dgm:pt modelId="{C4F535EA-14A3-4793-8FEB-A2DBF201709D}" type="pres">
      <dgm:prSet presAssocID="{9BAB2B63-E6A9-4E72-9AB9-6F1602691E14}" presName="Name0" presStyleCnt="0">
        <dgm:presLayoutVars>
          <dgm:chMax val="7"/>
          <dgm:chPref val="7"/>
          <dgm:dir/>
        </dgm:presLayoutVars>
      </dgm:prSet>
      <dgm:spPr/>
    </dgm:pt>
    <dgm:pt modelId="{24229608-3359-491C-BF34-FA75E64F31D7}" type="pres">
      <dgm:prSet presAssocID="{9BAB2B63-E6A9-4E72-9AB9-6F1602691E14}" presName="Name1" presStyleCnt="0"/>
      <dgm:spPr/>
    </dgm:pt>
    <dgm:pt modelId="{CFFCBF10-FE0F-41FB-AC56-CC25A932E4AB}" type="pres">
      <dgm:prSet presAssocID="{9BAB2B63-E6A9-4E72-9AB9-6F1602691E14}" presName="cycle" presStyleCnt="0"/>
      <dgm:spPr/>
    </dgm:pt>
    <dgm:pt modelId="{42905BFA-DE3A-4694-8760-AEB4A16F1814}" type="pres">
      <dgm:prSet presAssocID="{9BAB2B63-E6A9-4E72-9AB9-6F1602691E14}" presName="srcNode" presStyleLbl="node1" presStyleIdx="0" presStyleCnt="3"/>
      <dgm:spPr/>
    </dgm:pt>
    <dgm:pt modelId="{2C023500-6E71-4ED2-91E2-1AE9FC8C6CD2}" type="pres">
      <dgm:prSet presAssocID="{9BAB2B63-E6A9-4E72-9AB9-6F1602691E14}" presName="conn" presStyleLbl="parChTrans1D2" presStyleIdx="0" presStyleCnt="1"/>
      <dgm:spPr/>
    </dgm:pt>
    <dgm:pt modelId="{6B0C94BB-AB7F-4E32-8C8C-643321B915E2}" type="pres">
      <dgm:prSet presAssocID="{9BAB2B63-E6A9-4E72-9AB9-6F1602691E14}" presName="extraNode" presStyleLbl="node1" presStyleIdx="0" presStyleCnt="3"/>
      <dgm:spPr/>
    </dgm:pt>
    <dgm:pt modelId="{BE99113A-5E1B-423C-A1D3-BCFDCCA3BC92}" type="pres">
      <dgm:prSet presAssocID="{9BAB2B63-E6A9-4E72-9AB9-6F1602691E14}" presName="dstNode" presStyleLbl="node1" presStyleIdx="0" presStyleCnt="3"/>
      <dgm:spPr/>
    </dgm:pt>
    <dgm:pt modelId="{0C485061-6F5A-4FE4-95EE-9FAFF4E4F01E}" type="pres">
      <dgm:prSet presAssocID="{1EC30B4D-789F-4921-BE96-2259DB788BFE}" presName="text_1" presStyleLbl="node1" presStyleIdx="0" presStyleCnt="3">
        <dgm:presLayoutVars>
          <dgm:bulletEnabled val="1"/>
        </dgm:presLayoutVars>
      </dgm:prSet>
      <dgm:spPr/>
    </dgm:pt>
    <dgm:pt modelId="{39B146BC-85C5-4B87-98F8-F65625C694D9}" type="pres">
      <dgm:prSet presAssocID="{1EC30B4D-789F-4921-BE96-2259DB788BFE}" presName="accent_1" presStyleCnt="0"/>
      <dgm:spPr/>
    </dgm:pt>
    <dgm:pt modelId="{95EB4AF9-964D-43B2-A644-AAFBF303E2DE}" type="pres">
      <dgm:prSet presAssocID="{1EC30B4D-789F-4921-BE96-2259DB788BFE}" presName="accentRepeatNode" presStyleLbl="solidFgAcc1" presStyleIdx="0" presStyleCnt="3"/>
      <dgm:spPr>
        <a:prstGeom prst="flowChartAlternateProcess">
          <a:avLst/>
        </a:prstGeom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extLst>
        <a:ext uri="{E40237B7-FDA0-4F09-8148-C483321AD2D9}">
          <dgm14:cNvPr xmlns:dgm14="http://schemas.microsoft.com/office/drawing/2010/diagram" id="0" name="" descr="1">
            <a:extLst>
              <a:ext uri="{C183D7F6-B498-43B3-948B-1728B52AA6E4}">
                <adec:decorative xmlns:adec="http://schemas.microsoft.com/office/drawing/2017/decorative" val="0"/>
              </a:ext>
            </a:extLst>
          </dgm14:cNvPr>
        </a:ext>
      </dgm:extLst>
    </dgm:pt>
    <dgm:pt modelId="{EA1E0D92-CDD6-49FF-899B-353820ED8C0B}" type="pres">
      <dgm:prSet presAssocID="{7DF6C5E0-9775-4A49-8F85-BDCDF12D4BCA}" presName="text_2" presStyleLbl="node1" presStyleIdx="1" presStyleCnt="3">
        <dgm:presLayoutVars>
          <dgm:bulletEnabled val="1"/>
        </dgm:presLayoutVars>
      </dgm:prSet>
      <dgm:spPr/>
    </dgm:pt>
    <dgm:pt modelId="{B6CD58CE-5D04-4972-80E4-6E02A8C11A56}" type="pres">
      <dgm:prSet presAssocID="{7DF6C5E0-9775-4A49-8F85-BDCDF12D4BCA}" presName="accent_2" presStyleCnt="0"/>
      <dgm:spPr/>
    </dgm:pt>
    <dgm:pt modelId="{A99182FE-18BF-44F2-A945-674A2ABF2611}" type="pres">
      <dgm:prSet presAssocID="{7DF6C5E0-9775-4A49-8F85-BDCDF12D4BCA}" presName="accentRepeatNode" presStyleLbl="solidFgAcc1" presStyleIdx="1" presStyleCnt="3"/>
      <dgm:spPr>
        <a:xfrm>
          <a:off x="264428" y="1133475"/>
          <a:ext cx="755650" cy="755650"/>
        </a:xfrm>
        <a:prstGeom prst="flowChartAlternateProcess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0072B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</dgm:pt>
    <dgm:pt modelId="{4620E937-143C-4C10-A615-389359582225}" type="pres">
      <dgm:prSet presAssocID="{28E4A57E-C546-4982-8B7E-D26A29E37F87}" presName="text_3" presStyleLbl="node1" presStyleIdx="2" presStyleCnt="3">
        <dgm:presLayoutVars>
          <dgm:bulletEnabled val="1"/>
        </dgm:presLayoutVars>
      </dgm:prSet>
      <dgm:spPr/>
    </dgm:pt>
    <dgm:pt modelId="{4C7A1641-173E-4CC6-B6A2-F75237480866}" type="pres">
      <dgm:prSet presAssocID="{28E4A57E-C546-4982-8B7E-D26A29E37F87}" presName="accent_3" presStyleCnt="0"/>
      <dgm:spPr/>
    </dgm:pt>
    <dgm:pt modelId="{A6E1A8B7-E66D-4D91-8D97-386625AA5999}" type="pres">
      <dgm:prSet presAssocID="{28E4A57E-C546-4982-8B7E-D26A29E37F87}" presName="accentRepeatNode" presStyleLbl="solidFgAcc1" presStyleIdx="2" presStyleCnt="3"/>
      <dgm:spPr>
        <a:xfrm>
          <a:off x="44684" y="2040255"/>
          <a:ext cx="755650" cy="755650"/>
        </a:xfrm>
        <a:prstGeom prst="flowChartAlternateProcess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0072B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</dgm:pt>
  </dgm:ptLst>
  <dgm:cxnLst>
    <dgm:cxn modelId="{2F793818-F0CD-4E14-9867-7207880FEE2D}" srcId="{9BAB2B63-E6A9-4E72-9AB9-6F1602691E14}" destId="{28E4A57E-C546-4982-8B7E-D26A29E37F87}" srcOrd="2" destOrd="0" parTransId="{40C0A70E-CFA0-456F-AB39-2B1C0B7F0067}" sibTransId="{A8722D5B-B82E-4E2D-84F9-CC7AFC196A78}"/>
    <dgm:cxn modelId="{3249255E-E451-45BD-8F73-1AF8F4FF18FB}" srcId="{9BAB2B63-E6A9-4E72-9AB9-6F1602691E14}" destId="{7DF6C5E0-9775-4A49-8F85-BDCDF12D4BCA}" srcOrd="1" destOrd="0" parTransId="{23C0BEAF-3AC0-438E-80D7-C2F9180956B3}" sibTransId="{CC71760B-680C-4289-B744-F8DE233766A8}"/>
    <dgm:cxn modelId="{56912A88-095F-447F-839A-9AA3E2B57B19}" type="presOf" srcId="{1EC30B4D-789F-4921-BE96-2259DB788BFE}" destId="{0C485061-6F5A-4FE4-95EE-9FAFF4E4F01E}" srcOrd="0" destOrd="0" presId="urn:microsoft.com/office/officeart/2008/layout/VerticalCurvedList"/>
    <dgm:cxn modelId="{625F3E97-E719-4E2B-9DFF-C87A4F6818E7}" type="presOf" srcId="{28E4A57E-C546-4982-8B7E-D26A29E37F87}" destId="{4620E937-143C-4C10-A615-389359582225}" srcOrd="0" destOrd="0" presId="urn:microsoft.com/office/officeart/2008/layout/VerticalCurvedList"/>
    <dgm:cxn modelId="{7ED73CC0-82B7-4043-BF1D-FD4EC9ED5CCF}" type="presOf" srcId="{9BAB2B63-E6A9-4E72-9AB9-6F1602691E14}" destId="{C4F535EA-14A3-4793-8FEB-A2DBF201709D}" srcOrd="0" destOrd="0" presId="urn:microsoft.com/office/officeart/2008/layout/VerticalCurvedList"/>
    <dgm:cxn modelId="{0BDDC2D6-AA79-4239-8B02-BD5D44C0EBE4}" type="presOf" srcId="{C7219563-494A-435E-9D35-DCE67827F8CA}" destId="{2C023500-6E71-4ED2-91E2-1AE9FC8C6CD2}" srcOrd="0" destOrd="0" presId="urn:microsoft.com/office/officeart/2008/layout/VerticalCurvedList"/>
    <dgm:cxn modelId="{ACBA61E3-784B-49A5-A6F8-3A075725FBE7}" type="presOf" srcId="{7DF6C5E0-9775-4A49-8F85-BDCDF12D4BCA}" destId="{EA1E0D92-CDD6-49FF-899B-353820ED8C0B}" srcOrd="0" destOrd="0" presId="urn:microsoft.com/office/officeart/2008/layout/VerticalCurvedList"/>
    <dgm:cxn modelId="{DE13EAF8-E4D6-461E-BB43-B03EF578715D}" srcId="{9BAB2B63-E6A9-4E72-9AB9-6F1602691E14}" destId="{1EC30B4D-789F-4921-BE96-2259DB788BFE}" srcOrd="0" destOrd="0" parTransId="{56DE3D21-EE30-47B8-B26F-743BC4A7AB43}" sibTransId="{C7219563-494A-435E-9D35-DCE67827F8CA}"/>
    <dgm:cxn modelId="{254030CA-2CAD-4612-B78E-938775B51EF9}" type="presParOf" srcId="{C4F535EA-14A3-4793-8FEB-A2DBF201709D}" destId="{24229608-3359-491C-BF34-FA75E64F31D7}" srcOrd="0" destOrd="0" presId="urn:microsoft.com/office/officeart/2008/layout/VerticalCurvedList"/>
    <dgm:cxn modelId="{BB8C423B-3B60-480A-8B8C-4420AB8CCEDC}" type="presParOf" srcId="{24229608-3359-491C-BF34-FA75E64F31D7}" destId="{CFFCBF10-FE0F-41FB-AC56-CC25A932E4AB}" srcOrd="0" destOrd="0" presId="urn:microsoft.com/office/officeart/2008/layout/VerticalCurvedList"/>
    <dgm:cxn modelId="{6DA8F4AD-C959-4E83-AD60-C2FE7C0C7ACF}" type="presParOf" srcId="{CFFCBF10-FE0F-41FB-AC56-CC25A932E4AB}" destId="{42905BFA-DE3A-4694-8760-AEB4A16F1814}" srcOrd="0" destOrd="0" presId="urn:microsoft.com/office/officeart/2008/layout/VerticalCurvedList"/>
    <dgm:cxn modelId="{5F8012D9-685F-4E63-8119-A8A765642B2B}" type="presParOf" srcId="{CFFCBF10-FE0F-41FB-AC56-CC25A932E4AB}" destId="{2C023500-6E71-4ED2-91E2-1AE9FC8C6CD2}" srcOrd="1" destOrd="0" presId="urn:microsoft.com/office/officeart/2008/layout/VerticalCurvedList"/>
    <dgm:cxn modelId="{9E36A25C-7297-4F2E-9061-9EBDD5D64F1F}" type="presParOf" srcId="{CFFCBF10-FE0F-41FB-AC56-CC25A932E4AB}" destId="{6B0C94BB-AB7F-4E32-8C8C-643321B915E2}" srcOrd="2" destOrd="0" presId="urn:microsoft.com/office/officeart/2008/layout/VerticalCurvedList"/>
    <dgm:cxn modelId="{894C2A13-9017-4943-A2F5-14D376EAC2C8}" type="presParOf" srcId="{CFFCBF10-FE0F-41FB-AC56-CC25A932E4AB}" destId="{BE99113A-5E1B-423C-A1D3-BCFDCCA3BC92}" srcOrd="3" destOrd="0" presId="urn:microsoft.com/office/officeart/2008/layout/VerticalCurvedList"/>
    <dgm:cxn modelId="{D92BCBDE-003D-4D62-8C5F-1EA673F9BAC7}" type="presParOf" srcId="{24229608-3359-491C-BF34-FA75E64F31D7}" destId="{0C485061-6F5A-4FE4-95EE-9FAFF4E4F01E}" srcOrd="1" destOrd="0" presId="urn:microsoft.com/office/officeart/2008/layout/VerticalCurvedList"/>
    <dgm:cxn modelId="{3E28804C-5EFE-470E-927F-D6E82FC6D8DF}" type="presParOf" srcId="{24229608-3359-491C-BF34-FA75E64F31D7}" destId="{39B146BC-85C5-4B87-98F8-F65625C694D9}" srcOrd="2" destOrd="0" presId="urn:microsoft.com/office/officeart/2008/layout/VerticalCurvedList"/>
    <dgm:cxn modelId="{135F71CE-73AC-47B0-A59A-5BD349C15CE7}" type="presParOf" srcId="{39B146BC-85C5-4B87-98F8-F65625C694D9}" destId="{95EB4AF9-964D-43B2-A644-AAFBF303E2DE}" srcOrd="0" destOrd="0" presId="urn:microsoft.com/office/officeart/2008/layout/VerticalCurvedList"/>
    <dgm:cxn modelId="{22B4A832-5421-463F-835F-DE251B132029}" type="presParOf" srcId="{24229608-3359-491C-BF34-FA75E64F31D7}" destId="{EA1E0D92-CDD6-49FF-899B-353820ED8C0B}" srcOrd="3" destOrd="0" presId="urn:microsoft.com/office/officeart/2008/layout/VerticalCurvedList"/>
    <dgm:cxn modelId="{CD038853-2DB5-45E0-85CC-FEB7B4A11828}" type="presParOf" srcId="{24229608-3359-491C-BF34-FA75E64F31D7}" destId="{B6CD58CE-5D04-4972-80E4-6E02A8C11A56}" srcOrd="4" destOrd="0" presId="urn:microsoft.com/office/officeart/2008/layout/VerticalCurvedList"/>
    <dgm:cxn modelId="{EEDC7EA9-F7EF-4F74-862E-9B6E5DD45AF3}" type="presParOf" srcId="{B6CD58CE-5D04-4972-80E4-6E02A8C11A56}" destId="{A99182FE-18BF-44F2-A945-674A2ABF2611}" srcOrd="0" destOrd="0" presId="urn:microsoft.com/office/officeart/2008/layout/VerticalCurvedList"/>
    <dgm:cxn modelId="{BAF092C2-CBE4-4659-BA1D-9771B9629E9F}" type="presParOf" srcId="{24229608-3359-491C-BF34-FA75E64F31D7}" destId="{4620E937-143C-4C10-A615-389359582225}" srcOrd="5" destOrd="0" presId="urn:microsoft.com/office/officeart/2008/layout/VerticalCurvedList"/>
    <dgm:cxn modelId="{ACCCA650-FAC2-4E2C-8E88-017836F3A850}" type="presParOf" srcId="{24229608-3359-491C-BF34-FA75E64F31D7}" destId="{4C7A1641-173E-4CC6-B6A2-F75237480866}" srcOrd="6" destOrd="0" presId="urn:microsoft.com/office/officeart/2008/layout/VerticalCurvedList"/>
    <dgm:cxn modelId="{4E72A2B0-1C72-481D-A32B-B9C9CD60A1D5}" type="presParOf" srcId="{4C7A1641-173E-4CC6-B6A2-F75237480866}" destId="{A6E1A8B7-E66D-4D91-8D97-386625AA599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CAAB63-92B3-4CA8-A0B5-36BB70BB5A1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C27E3E6-F000-4962-AA97-2512BD7D8E68}">
      <dgm:prSet custT="1"/>
      <dgm:spPr/>
      <dgm:t>
        <a:bodyPr/>
        <a:lstStyle/>
        <a:p>
          <a:r>
            <a:rPr lang="en-GB" sz="2000" dirty="0"/>
            <a:t>Incorporate guidance on disaster preparedness and response in the upcoming revision of the Emergency Policy</a:t>
          </a:r>
        </a:p>
      </dgm:t>
    </dgm:pt>
    <dgm:pt modelId="{609269E4-A95A-4372-9C67-A795DC26AD1B}" type="parTrans" cxnId="{B8ADE066-8540-4D6B-9E2F-2C0174D5D9E8}">
      <dgm:prSet/>
      <dgm:spPr/>
      <dgm:t>
        <a:bodyPr/>
        <a:lstStyle/>
        <a:p>
          <a:endParaRPr lang="en-GB"/>
        </a:p>
      </dgm:t>
    </dgm:pt>
    <dgm:pt modelId="{661A160B-C6D5-4DD8-8AD4-B1137E026446}" type="sibTrans" cxnId="{B8ADE066-8540-4D6B-9E2F-2C0174D5D9E8}">
      <dgm:prSet/>
      <dgm:spPr/>
      <dgm:t>
        <a:bodyPr/>
        <a:lstStyle/>
        <a:p>
          <a:endParaRPr lang="en-GB"/>
        </a:p>
      </dgm:t>
    </dgm:pt>
    <dgm:pt modelId="{57BBD081-B981-4DB1-9D66-0A510856ACBF}">
      <dgm:prSet/>
      <dgm:spPr/>
      <dgm:t>
        <a:bodyPr/>
        <a:lstStyle/>
        <a:p>
          <a:r>
            <a:rPr lang="en-GB"/>
            <a:t>Streamline disaster preparedness and response in existing emergency preparedness and training activities</a:t>
          </a:r>
        </a:p>
      </dgm:t>
    </dgm:pt>
    <dgm:pt modelId="{A1D1908E-4EC0-4F7F-93F9-092FA65EAA80}" type="parTrans" cxnId="{7A03C0FC-32DA-4893-8CE5-CB93BB69BE78}">
      <dgm:prSet/>
      <dgm:spPr/>
      <dgm:t>
        <a:bodyPr/>
        <a:lstStyle/>
        <a:p>
          <a:endParaRPr lang="en-GB"/>
        </a:p>
      </dgm:t>
    </dgm:pt>
    <dgm:pt modelId="{3D8D2E4D-82A6-4FB7-84F4-513E8EB2F239}" type="sibTrans" cxnId="{7A03C0FC-32DA-4893-8CE5-CB93BB69BE78}">
      <dgm:prSet/>
      <dgm:spPr/>
      <dgm:t>
        <a:bodyPr/>
        <a:lstStyle/>
        <a:p>
          <a:endParaRPr lang="en-GB"/>
        </a:p>
      </dgm:t>
    </dgm:pt>
    <dgm:pt modelId="{E64BDFD0-51E0-481B-8BED-6FFFBCF26312}">
      <dgm:prSet/>
      <dgm:spPr/>
      <dgm:t>
        <a:bodyPr/>
        <a:lstStyle/>
        <a:p>
          <a:r>
            <a:rPr lang="en-GB" dirty="0"/>
            <a:t>Incorporate disaster hazards in the High Alert List for Emergency Preparedness</a:t>
          </a:r>
        </a:p>
      </dgm:t>
    </dgm:pt>
    <dgm:pt modelId="{95BE0C41-CB8A-4557-8D31-C2E2BA2E8EFE}" type="parTrans" cxnId="{6AD07796-6FEC-4B2F-A5DC-DF0BEAD5E26F}">
      <dgm:prSet/>
      <dgm:spPr/>
      <dgm:t>
        <a:bodyPr/>
        <a:lstStyle/>
        <a:p>
          <a:endParaRPr lang="en-GB"/>
        </a:p>
      </dgm:t>
    </dgm:pt>
    <dgm:pt modelId="{78BAA799-2048-4F09-91F5-9364FC8C7D61}" type="sibTrans" cxnId="{6AD07796-6FEC-4B2F-A5DC-DF0BEAD5E26F}">
      <dgm:prSet/>
      <dgm:spPr/>
      <dgm:t>
        <a:bodyPr/>
        <a:lstStyle/>
        <a:p>
          <a:endParaRPr lang="en-GB"/>
        </a:p>
      </dgm:t>
    </dgm:pt>
    <dgm:pt modelId="{E0694C28-630B-41CF-8F18-5FC940E948ED}" type="pres">
      <dgm:prSet presAssocID="{52CAAB63-92B3-4CA8-A0B5-36BB70BB5A1C}" presName="Name0" presStyleCnt="0">
        <dgm:presLayoutVars>
          <dgm:dir/>
          <dgm:resizeHandles val="exact"/>
        </dgm:presLayoutVars>
      </dgm:prSet>
      <dgm:spPr/>
    </dgm:pt>
    <dgm:pt modelId="{A463EDFA-7444-43FF-A7DF-3A9D6CDD5AA4}" type="pres">
      <dgm:prSet presAssocID="{EC27E3E6-F000-4962-AA97-2512BD7D8E68}" presName="node" presStyleLbl="node1" presStyleIdx="0" presStyleCnt="3" custScaleY="106307">
        <dgm:presLayoutVars>
          <dgm:bulletEnabled val="1"/>
        </dgm:presLayoutVars>
      </dgm:prSet>
      <dgm:spPr/>
    </dgm:pt>
    <dgm:pt modelId="{AC4B3BF1-CBFA-428C-A5D8-D15385650DF5}" type="pres">
      <dgm:prSet presAssocID="{661A160B-C6D5-4DD8-8AD4-B1137E026446}" presName="sibTrans" presStyleLbl="sibTrans2D1" presStyleIdx="0" presStyleCnt="2"/>
      <dgm:spPr/>
    </dgm:pt>
    <dgm:pt modelId="{7A2FBC46-25B9-4A3D-AE70-C525C5C2DEF0}" type="pres">
      <dgm:prSet presAssocID="{661A160B-C6D5-4DD8-8AD4-B1137E026446}" presName="connectorText" presStyleLbl="sibTrans2D1" presStyleIdx="0" presStyleCnt="2"/>
      <dgm:spPr/>
    </dgm:pt>
    <dgm:pt modelId="{75E4629C-CA47-4F62-A3E5-F509ED2E8A37}" type="pres">
      <dgm:prSet presAssocID="{57BBD081-B981-4DB1-9D66-0A510856ACBF}" presName="node" presStyleLbl="node1" presStyleIdx="1" presStyleCnt="3" custScaleY="105798">
        <dgm:presLayoutVars>
          <dgm:bulletEnabled val="1"/>
        </dgm:presLayoutVars>
      </dgm:prSet>
      <dgm:spPr/>
    </dgm:pt>
    <dgm:pt modelId="{A1F5C5B9-E570-4CB9-9642-5C1C57938ABC}" type="pres">
      <dgm:prSet presAssocID="{3D8D2E4D-82A6-4FB7-84F4-513E8EB2F239}" presName="sibTrans" presStyleLbl="sibTrans2D1" presStyleIdx="1" presStyleCnt="2"/>
      <dgm:spPr/>
    </dgm:pt>
    <dgm:pt modelId="{1173213E-EEC8-4BA4-B161-EC9F443EFC99}" type="pres">
      <dgm:prSet presAssocID="{3D8D2E4D-82A6-4FB7-84F4-513E8EB2F239}" presName="connectorText" presStyleLbl="sibTrans2D1" presStyleIdx="1" presStyleCnt="2"/>
      <dgm:spPr/>
    </dgm:pt>
    <dgm:pt modelId="{4A49D9D7-63A1-4224-A9EE-C54C644F912B}" type="pres">
      <dgm:prSet presAssocID="{E64BDFD0-51E0-481B-8BED-6FFFBCF26312}" presName="node" presStyleLbl="node1" presStyleIdx="2" presStyleCnt="3" custScaleY="79833">
        <dgm:presLayoutVars>
          <dgm:bulletEnabled val="1"/>
        </dgm:presLayoutVars>
      </dgm:prSet>
      <dgm:spPr/>
    </dgm:pt>
  </dgm:ptLst>
  <dgm:cxnLst>
    <dgm:cxn modelId="{F6DE6D09-D6FA-4715-8F47-5CEF7E9A3715}" type="presOf" srcId="{661A160B-C6D5-4DD8-8AD4-B1137E026446}" destId="{7A2FBC46-25B9-4A3D-AE70-C525C5C2DEF0}" srcOrd="1" destOrd="0" presId="urn:microsoft.com/office/officeart/2005/8/layout/process1"/>
    <dgm:cxn modelId="{44372613-6D2A-4C35-B7A8-E82B3B4964CA}" type="presOf" srcId="{57BBD081-B981-4DB1-9D66-0A510856ACBF}" destId="{75E4629C-CA47-4F62-A3E5-F509ED2E8A37}" srcOrd="0" destOrd="0" presId="urn:microsoft.com/office/officeart/2005/8/layout/process1"/>
    <dgm:cxn modelId="{349A8D26-4F80-47CD-841E-635ACA71846E}" type="presOf" srcId="{3D8D2E4D-82A6-4FB7-84F4-513E8EB2F239}" destId="{A1F5C5B9-E570-4CB9-9642-5C1C57938ABC}" srcOrd="0" destOrd="0" presId="urn:microsoft.com/office/officeart/2005/8/layout/process1"/>
    <dgm:cxn modelId="{36179C39-C92F-4A1F-BBC3-A8BC5A15D0FF}" type="presOf" srcId="{E64BDFD0-51E0-481B-8BED-6FFFBCF26312}" destId="{4A49D9D7-63A1-4224-A9EE-C54C644F912B}" srcOrd="0" destOrd="0" presId="urn:microsoft.com/office/officeart/2005/8/layout/process1"/>
    <dgm:cxn modelId="{9498AD52-DD06-423B-98D5-C8510A53978A}" type="presOf" srcId="{52CAAB63-92B3-4CA8-A0B5-36BB70BB5A1C}" destId="{E0694C28-630B-41CF-8F18-5FC940E948ED}" srcOrd="0" destOrd="0" presId="urn:microsoft.com/office/officeart/2005/8/layout/process1"/>
    <dgm:cxn modelId="{B8ADE066-8540-4D6B-9E2F-2C0174D5D9E8}" srcId="{52CAAB63-92B3-4CA8-A0B5-36BB70BB5A1C}" destId="{EC27E3E6-F000-4962-AA97-2512BD7D8E68}" srcOrd="0" destOrd="0" parTransId="{609269E4-A95A-4372-9C67-A795DC26AD1B}" sibTransId="{661A160B-C6D5-4DD8-8AD4-B1137E026446}"/>
    <dgm:cxn modelId="{6AD07796-6FEC-4B2F-A5DC-DF0BEAD5E26F}" srcId="{52CAAB63-92B3-4CA8-A0B5-36BB70BB5A1C}" destId="{E64BDFD0-51E0-481B-8BED-6FFFBCF26312}" srcOrd="2" destOrd="0" parTransId="{95BE0C41-CB8A-4557-8D31-C2E2BA2E8EFE}" sibTransId="{78BAA799-2048-4F09-91F5-9364FC8C7D61}"/>
    <dgm:cxn modelId="{EB80E39D-5D17-4897-B663-0065A09107C8}" type="presOf" srcId="{EC27E3E6-F000-4962-AA97-2512BD7D8E68}" destId="{A463EDFA-7444-43FF-A7DF-3A9D6CDD5AA4}" srcOrd="0" destOrd="0" presId="urn:microsoft.com/office/officeart/2005/8/layout/process1"/>
    <dgm:cxn modelId="{D99985DA-00CD-4299-B729-EEDF1E64E607}" type="presOf" srcId="{661A160B-C6D5-4DD8-8AD4-B1137E026446}" destId="{AC4B3BF1-CBFA-428C-A5D8-D15385650DF5}" srcOrd="0" destOrd="0" presId="urn:microsoft.com/office/officeart/2005/8/layout/process1"/>
    <dgm:cxn modelId="{9034B6DE-474F-463E-98CB-BBCF41167258}" type="presOf" srcId="{3D8D2E4D-82A6-4FB7-84F4-513E8EB2F239}" destId="{1173213E-EEC8-4BA4-B161-EC9F443EFC99}" srcOrd="1" destOrd="0" presId="urn:microsoft.com/office/officeart/2005/8/layout/process1"/>
    <dgm:cxn modelId="{7A03C0FC-32DA-4893-8CE5-CB93BB69BE78}" srcId="{52CAAB63-92B3-4CA8-A0B5-36BB70BB5A1C}" destId="{57BBD081-B981-4DB1-9D66-0A510856ACBF}" srcOrd="1" destOrd="0" parTransId="{A1D1908E-4EC0-4F7F-93F9-092FA65EAA80}" sibTransId="{3D8D2E4D-82A6-4FB7-84F4-513E8EB2F239}"/>
    <dgm:cxn modelId="{82347AB2-4C3E-47B3-9373-4173B77DCC37}" type="presParOf" srcId="{E0694C28-630B-41CF-8F18-5FC940E948ED}" destId="{A463EDFA-7444-43FF-A7DF-3A9D6CDD5AA4}" srcOrd="0" destOrd="0" presId="urn:microsoft.com/office/officeart/2005/8/layout/process1"/>
    <dgm:cxn modelId="{FBECE969-E9D4-40B5-B1E1-0C85646AB7AF}" type="presParOf" srcId="{E0694C28-630B-41CF-8F18-5FC940E948ED}" destId="{AC4B3BF1-CBFA-428C-A5D8-D15385650DF5}" srcOrd="1" destOrd="0" presId="urn:microsoft.com/office/officeart/2005/8/layout/process1"/>
    <dgm:cxn modelId="{7688FB1F-B420-4DDE-B737-09773AE7722F}" type="presParOf" srcId="{AC4B3BF1-CBFA-428C-A5D8-D15385650DF5}" destId="{7A2FBC46-25B9-4A3D-AE70-C525C5C2DEF0}" srcOrd="0" destOrd="0" presId="urn:microsoft.com/office/officeart/2005/8/layout/process1"/>
    <dgm:cxn modelId="{DABE0A6D-BDBB-45DB-B059-8D1E1450EBC6}" type="presParOf" srcId="{E0694C28-630B-41CF-8F18-5FC940E948ED}" destId="{75E4629C-CA47-4F62-A3E5-F509ED2E8A37}" srcOrd="2" destOrd="0" presId="urn:microsoft.com/office/officeart/2005/8/layout/process1"/>
    <dgm:cxn modelId="{AA17CCFF-4263-4B1A-9F68-410A9456BC14}" type="presParOf" srcId="{E0694C28-630B-41CF-8F18-5FC940E948ED}" destId="{A1F5C5B9-E570-4CB9-9642-5C1C57938ABC}" srcOrd="3" destOrd="0" presId="urn:microsoft.com/office/officeart/2005/8/layout/process1"/>
    <dgm:cxn modelId="{83C47390-96A4-47EA-81AE-914CA22F571B}" type="presParOf" srcId="{A1F5C5B9-E570-4CB9-9642-5C1C57938ABC}" destId="{1173213E-EEC8-4BA4-B161-EC9F443EFC99}" srcOrd="0" destOrd="0" presId="urn:microsoft.com/office/officeart/2005/8/layout/process1"/>
    <dgm:cxn modelId="{5C89CFB3-1400-4E34-ACE1-69829EE73870}" type="presParOf" srcId="{E0694C28-630B-41CF-8F18-5FC940E948ED}" destId="{4A49D9D7-63A1-4224-A9EE-C54C644F912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023500-6E71-4ED2-91E2-1AE9FC8C6CD2}">
      <dsp:nvSpPr>
        <dsp:cNvPr id="0" name=""/>
        <dsp:cNvSpPr/>
      </dsp:nvSpPr>
      <dsp:spPr>
        <a:xfrm>
          <a:off x="-4345301" y="-666548"/>
          <a:ext cx="5176981" cy="5176981"/>
        </a:xfrm>
        <a:prstGeom prst="blockArc">
          <a:avLst>
            <a:gd name="adj1" fmla="val 18900000"/>
            <a:gd name="adj2" fmla="val 2700000"/>
            <a:gd name="adj3" fmla="val 417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485061-6F5A-4FE4-95EE-9FAFF4E4F01E}">
      <dsp:nvSpPr>
        <dsp:cNvPr id="0" name=""/>
        <dsp:cNvSpPr/>
      </dsp:nvSpPr>
      <dsp:spPr>
        <a:xfrm>
          <a:off x="534866" y="384388"/>
          <a:ext cx="5682645" cy="7687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021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Develop clear guidance on UNHCR’s engagement in disaster displacement</a:t>
          </a:r>
        </a:p>
      </dsp:txBody>
      <dsp:txXfrm>
        <a:off x="534866" y="384388"/>
        <a:ext cx="5682645" cy="768777"/>
      </dsp:txXfrm>
    </dsp:sp>
    <dsp:sp modelId="{95EB4AF9-964D-43B2-A644-AAFBF303E2DE}">
      <dsp:nvSpPr>
        <dsp:cNvPr id="0" name=""/>
        <dsp:cNvSpPr/>
      </dsp:nvSpPr>
      <dsp:spPr>
        <a:xfrm>
          <a:off x="54381" y="288291"/>
          <a:ext cx="960971" cy="960971"/>
        </a:xfrm>
        <a:prstGeom prst="flowChartAlternateProcess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0072B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1E0D92-CDD6-49FF-899B-353820ED8C0B}">
      <dsp:nvSpPr>
        <dsp:cNvPr id="0" name=""/>
        <dsp:cNvSpPr/>
      </dsp:nvSpPr>
      <dsp:spPr>
        <a:xfrm>
          <a:off x="814317" y="1537554"/>
          <a:ext cx="5403194" cy="7687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021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Develop regional/operational plans that include resourcing, M&amp;E, and risk assessment</a:t>
          </a:r>
        </a:p>
      </dsp:txBody>
      <dsp:txXfrm>
        <a:off x="814317" y="1537554"/>
        <a:ext cx="5403194" cy="768777"/>
      </dsp:txXfrm>
    </dsp:sp>
    <dsp:sp modelId="{A99182FE-18BF-44F2-A945-674A2ABF2611}">
      <dsp:nvSpPr>
        <dsp:cNvPr id="0" name=""/>
        <dsp:cNvSpPr/>
      </dsp:nvSpPr>
      <dsp:spPr>
        <a:xfrm>
          <a:off x="333831" y="1441456"/>
          <a:ext cx="960971" cy="960971"/>
        </a:xfrm>
        <a:prstGeom prst="flowChartAlternateProcess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0072B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3E7041-A43B-463A-AB80-FE256F789C59}">
      <dsp:nvSpPr>
        <dsp:cNvPr id="0" name=""/>
        <dsp:cNvSpPr/>
      </dsp:nvSpPr>
      <dsp:spPr>
        <a:xfrm>
          <a:off x="534866" y="2690719"/>
          <a:ext cx="5682645" cy="7687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021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Reinforce UNHCR’s participation in UNCT coordination and take an active role  under the UNSDCF</a:t>
          </a:r>
        </a:p>
      </dsp:txBody>
      <dsp:txXfrm>
        <a:off x="534866" y="2690719"/>
        <a:ext cx="5682645" cy="768777"/>
      </dsp:txXfrm>
    </dsp:sp>
    <dsp:sp modelId="{B6CDF0B4-1952-466E-8E8A-5B75C82E54E8}">
      <dsp:nvSpPr>
        <dsp:cNvPr id="0" name=""/>
        <dsp:cNvSpPr/>
      </dsp:nvSpPr>
      <dsp:spPr>
        <a:xfrm>
          <a:off x="54381" y="2594622"/>
          <a:ext cx="960971" cy="960971"/>
        </a:xfrm>
        <a:prstGeom prst="flowChartAlternateProcess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0072B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023500-6E71-4ED2-91E2-1AE9FC8C6CD2}">
      <dsp:nvSpPr>
        <dsp:cNvPr id="0" name=""/>
        <dsp:cNvSpPr/>
      </dsp:nvSpPr>
      <dsp:spPr>
        <a:xfrm>
          <a:off x="-4173332" y="-640404"/>
          <a:ext cx="4972694" cy="4972694"/>
        </a:xfrm>
        <a:prstGeom prst="blockArc">
          <a:avLst>
            <a:gd name="adj1" fmla="val 18900000"/>
            <a:gd name="adj2" fmla="val 2700000"/>
            <a:gd name="adj3" fmla="val 43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485061-6F5A-4FE4-95EE-9FAFF4E4F01E}">
      <dsp:nvSpPr>
        <dsp:cNvPr id="0" name=""/>
        <dsp:cNvSpPr/>
      </dsp:nvSpPr>
      <dsp:spPr>
        <a:xfrm>
          <a:off x="514072" y="369188"/>
          <a:ext cx="5223830" cy="7383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08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Strengthen partnerships in the field of DRR, preparedness, and durable solutions for IDPs</a:t>
          </a:r>
        </a:p>
      </dsp:txBody>
      <dsp:txXfrm>
        <a:off x="514072" y="369188"/>
        <a:ext cx="5223830" cy="738377"/>
      </dsp:txXfrm>
    </dsp:sp>
    <dsp:sp modelId="{95EB4AF9-964D-43B2-A644-AAFBF303E2DE}">
      <dsp:nvSpPr>
        <dsp:cNvPr id="0" name=""/>
        <dsp:cNvSpPr/>
      </dsp:nvSpPr>
      <dsp:spPr>
        <a:xfrm>
          <a:off x="52586" y="276891"/>
          <a:ext cx="922971" cy="922971"/>
        </a:xfrm>
        <a:prstGeom prst="flowChartAlternateProcess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1E0D92-CDD6-49FF-899B-353820ED8C0B}">
      <dsp:nvSpPr>
        <dsp:cNvPr id="0" name=""/>
        <dsp:cNvSpPr/>
      </dsp:nvSpPr>
      <dsp:spPr>
        <a:xfrm>
          <a:off x="782472" y="1476754"/>
          <a:ext cx="4955430" cy="7383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08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Reinforce training for disaster responses and strengthen engagement of national staff</a:t>
          </a:r>
        </a:p>
      </dsp:txBody>
      <dsp:txXfrm>
        <a:off x="782472" y="1476754"/>
        <a:ext cx="4955430" cy="738377"/>
      </dsp:txXfrm>
    </dsp:sp>
    <dsp:sp modelId="{A99182FE-18BF-44F2-A945-674A2ABF2611}">
      <dsp:nvSpPr>
        <dsp:cNvPr id="0" name=""/>
        <dsp:cNvSpPr/>
      </dsp:nvSpPr>
      <dsp:spPr>
        <a:xfrm>
          <a:off x="320986" y="1384457"/>
          <a:ext cx="922971" cy="922971"/>
        </a:xfrm>
        <a:prstGeom prst="flowChartAlternateProcess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0072B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20E937-143C-4C10-A615-389359582225}">
      <dsp:nvSpPr>
        <dsp:cNvPr id="0" name=""/>
        <dsp:cNvSpPr/>
      </dsp:nvSpPr>
      <dsp:spPr>
        <a:xfrm>
          <a:off x="514072" y="2584320"/>
          <a:ext cx="5223830" cy="7383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08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Develop a consistent narrative to support fundraising and communication</a:t>
          </a:r>
        </a:p>
      </dsp:txBody>
      <dsp:txXfrm>
        <a:off x="514072" y="2584320"/>
        <a:ext cx="5223830" cy="738377"/>
      </dsp:txXfrm>
    </dsp:sp>
    <dsp:sp modelId="{A6E1A8B7-E66D-4D91-8D97-386625AA5999}">
      <dsp:nvSpPr>
        <dsp:cNvPr id="0" name=""/>
        <dsp:cNvSpPr/>
      </dsp:nvSpPr>
      <dsp:spPr>
        <a:xfrm>
          <a:off x="52586" y="2492023"/>
          <a:ext cx="922971" cy="922971"/>
        </a:xfrm>
        <a:prstGeom prst="flowChartAlternateProcess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25400" cap="flat" cmpd="sng" algn="ctr">
          <a:solidFill>
            <a:srgbClr val="0072B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63EDFA-7444-43FF-A7DF-3A9D6CDD5AA4}">
      <dsp:nvSpPr>
        <dsp:cNvPr id="0" name=""/>
        <dsp:cNvSpPr/>
      </dsp:nvSpPr>
      <dsp:spPr>
        <a:xfrm>
          <a:off x="7657" y="312874"/>
          <a:ext cx="2288887" cy="2828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Incorporate guidance on disaster preparedness and response in the upcoming revision of the Emergency Policy</a:t>
          </a:r>
        </a:p>
      </dsp:txBody>
      <dsp:txXfrm>
        <a:off x="74696" y="379913"/>
        <a:ext cx="2154809" cy="2694572"/>
      </dsp:txXfrm>
    </dsp:sp>
    <dsp:sp modelId="{AC4B3BF1-CBFA-428C-A5D8-D15385650DF5}">
      <dsp:nvSpPr>
        <dsp:cNvPr id="0" name=""/>
        <dsp:cNvSpPr/>
      </dsp:nvSpPr>
      <dsp:spPr>
        <a:xfrm>
          <a:off x="2525434" y="1443377"/>
          <a:ext cx="485244" cy="567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2525434" y="1556906"/>
        <a:ext cx="339671" cy="340586"/>
      </dsp:txXfrm>
    </dsp:sp>
    <dsp:sp modelId="{75E4629C-CA47-4F62-A3E5-F509ED2E8A37}">
      <dsp:nvSpPr>
        <dsp:cNvPr id="0" name=""/>
        <dsp:cNvSpPr/>
      </dsp:nvSpPr>
      <dsp:spPr>
        <a:xfrm>
          <a:off x="3212101" y="319645"/>
          <a:ext cx="2288887" cy="2815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Streamline disaster preparedness and response in existing emergency preparedness and training activities</a:t>
          </a:r>
        </a:p>
      </dsp:txBody>
      <dsp:txXfrm>
        <a:off x="3279140" y="386684"/>
        <a:ext cx="2154809" cy="2681029"/>
      </dsp:txXfrm>
    </dsp:sp>
    <dsp:sp modelId="{A1F5C5B9-E570-4CB9-9642-5C1C57938ABC}">
      <dsp:nvSpPr>
        <dsp:cNvPr id="0" name=""/>
        <dsp:cNvSpPr/>
      </dsp:nvSpPr>
      <dsp:spPr>
        <a:xfrm>
          <a:off x="5729877" y="1443377"/>
          <a:ext cx="485244" cy="567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5729877" y="1556906"/>
        <a:ext cx="339671" cy="340586"/>
      </dsp:txXfrm>
    </dsp:sp>
    <dsp:sp modelId="{4A49D9D7-63A1-4224-A9EE-C54C644F912B}">
      <dsp:nvSpPr>
        <dsp:cNvPr id="0" name=""/>
        <dsp:cNvSpPr/>
      </dsp:nvSpPr>
      <dsp:spPr>
        <a:xfrm>
          <a:off x="6416544" y="665088"/>
          <a:ext cx="2288887" cy="21242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Incorporate disaster hazards in the High Alert List for Emergency Preparedness</a:t>
          </a:r>
        </a:p>
      </dsp:txBody>
      <dsp:txXfrm>
        <a:off x="6478760" y="727304"/>
        <a:ext cx="2164455" cy="19997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8A53B-2F8F-4438-A82E-DA6B1E7FDE11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7D0F3-5C17-4448-91B8-4187449040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291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9033" y="270039"/>
            <a:ext cx="8746707" cy="2277042"/>
          </a:xfrm>
        </p:spPr>
        <p:txBody>
          <a:bodyPr tIns="0" bIns="0" anchor="b" anchorCtr="0">
            <a:noAutofit/>
          </a:bodyPr>
          <a:lstStyle>
            <a:lvl1pPr algn="ctr">
              <a:defRPr sz="4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9033" y="2659180"/>
            <a:ext cx="8746707" cy="1445895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9/29/21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bluestrip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0087"/>
            <a:ext cx="9144000" cy="63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598458" y="0"/>
            <a:ext cx="4545541" cy="4511037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9035" y="204348"/>
            <a:ext cx="4029662" cy="96835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00923" y="1799063"/>
            <a:ext cx="3837773" cy="25293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text or select icon to add media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09034" y="1227137"/>
            <a:ext cx="4029663" cy="519887"/>
          </a:xfrm>
        </p:spPr>
        <p:txBody>
          <a:bodyPr anchor="ctr">
            <a:noAutofit/>
          </a:bodyPr>
          <a:lstStyle>
            <a:lvl1pPr marL="0" indent="0">
              <a:buNone/>
              <a:defRPr sz="2400" b="0" baseline="0">
                <a:solidFill>
                  <a:srgbClr val="0072B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Dark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7299"/>
            <a:ext cx="9143999" cy="4503738"/>
          </a:xfrm>
          <a:solidFill>
            <a:schemeClr val="accent2"/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icon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9034" y="204348"/>
            <a:ext cx="4970249" cy="9683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45711" y="1813932"/>
            <a:ext cx="3688470" cy="2514476"/>
          </a:xfrm>
        </p:spPr>
        <p:txBody>
          <a:bodyPr/>
          <a:lstStyle>
            <a:lvl1pPr>
              <a:buClr>
                <a:schemeClr val="accent3"/>
              </a:buClr>
              <a:defRPr sz="2400">
                <a:solidFill>
                  <a:schemeClr val="tx2"/>
                </a:solidFill>
              </a:defRPr>
            </a:lvl1pPr>
            <a:lvl2pPr>
              <a:buClr>
                <a:schemeClr val="accent3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accent3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accent3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accent3"/>
              </a:buClr>
              <a:defRPr sz="1600">
                <a:solidFill>
                  <a:schemeClr val="tx2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text or select icon to add media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09550" y="1233488"/>
            <a:ext cx="4970463" cy="512762"/>
          </a:xfrm>
        </p:spPr>
        <p:txBody>
          <a:bodyPr anchor="ctr">
            <a:noAutofit/>
          </a:bodyPr>
          <a:lstStyle>
            <a:lvl1pPr marL="0" indent="0">
              <a:buNone/>
              <a:defRPr sz="2400" baseline="0">
                <a:solidFill>
                  <a:srgbClr val="FAEB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solidFill>
                  <a:srgbClr val="FAEB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solidFill>
                  <a:srgbClr val="FAEB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solidFill>
                  <a:srgbClr val="FAEB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solidFill>
                  <a:srgbClr val="FAEB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here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388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Light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7299"/>
            <a:ext cx="9143999" cy="4503738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000" baseline="0"/>
            </a:lvl1pPr>
          </a:lstStyle>
          <a:p>
            <a:r>
              <a:rPr lang="en-US" dirty="0"/>
              <a:t>Drag picture to icon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-1"/>
            <a:ext cx="4379485" cy="45110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9034" y="204348"/>
            <a:ext cx="4970249" cy="96835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45710" y="1813932"/>
            <a:ext cx="3730273" cy="25144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text or select icon to add media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09550" y="1204913"/>
            <a:ext cx="4970463" cy="549275"/>
          </a:xfrm>
        </p:spPr>
        <p:txBody>
          <a:bodyPr anchor="ctr"/>
          <a:lstStyle>
            <a:lvl1pPr marL="0" indent="0">
              <a:buNone/>
              <a:defRPr baseline="0">
                <a:solidFill>
                  <a:srgbClr val="0072B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Click here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572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| Image and ca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9035" y="204787"/>
            <a:ext cx="3033204" cy="1061906"/>
          </a:xfrm>
        </p:spPr>
        <p:txBody>
          <a:bodyPr anchor="b">
            <a:noAutofit/>
          </a:bodyPr>
          <a:lstStyle>
            <a:lvl1pPr algn="l">
              <a:defRPr sz="3200" b="1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19309" y="204788"/>
            <a:ext cx="4885180" cy="4166913"/>
          </a:xfrm>
        </p:spPr>
        <p:txBody>
          <a:bodyPr anchor="ctr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text or select icon to add media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035" y="1299600"/>
            <a:ext cx="3033203" cy="30721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Image and ca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451037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dirty="0"/>
              <a:t>Click to edit text or select icon to add media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087195"/>
            <a:ext cx="9144000" cy="1423176"/>
          </a:xfrm>
          <a:gradFill flip="none" rotWithShape="1">
            <a:gsLst>
              <a:gs pos="21000">
                <a:schemeClr val="accent2">
                  <a:alpha val="75000"/>
                </a:schemeClr>
              </a:gs>
              <a:gs pos="100000">
                <a:schemeClr val="accent2">
                  <a:alpha val="0"/>
                </a:schemeClr>
              </a:gs>
            </a:gsLst>
            <a:lin ang="16200000" scaled="0"/>
            <a:tileRect/>
          </a:gradFill>
        </p:spPr>
        <p:txBody>
          <a:bodyPr lIns="180000" tIns="0" rIns="180000" bIns="180000" anchor="b" anchorCtr="0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9034" y="204348"/>
            <a:ext cx="8713090" cy="968351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9034" y="204348"/>
            <a:ext cx="8754312" cy="968351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209034" y="1299104"/>
            <a:ext cx="8754312" cy="3021510"/>
          </a:xfrm>
        </p:spPr>
        <p:txBody>
          <a:bodyPr vert="eaVert"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884870" y="205979"/>
            <a:ext cx="2057400" cy="4173021"/>
          </a:xfrm>
        </p:spPr>
        <p:txBody>
          <a:bodyPr vert="eaVert"/>
          <a:lstStyle/>
          <a:p>
            <a:r>
              <a:rPr lang="en-US" dirty="0"/>
              <a:t>Click to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209034" y="205979"/>
            <a:ext cx="6523436" cy="4173021"/>
          </a:xfrm>
        </p:spPr>
        <p:txBody>
          <a:bodyPr vert="eaVert"/>
          <a:lstStyle/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9034" y="270039"/>
            <a:ext cx="8733260" cy="2277042"/>
          </a:xfrm>
        </p:spPr>
        <p:txBody>
          <a:bodyPr tIns="0" bIns="0" anchor="b" anchorCtr="0">
            <a:noAutofit/>
          </a:bodyPr>
          <a:lstStyle>
            <a:lvl1pPr algn="ctr">
              <a:defRPr sz="44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9034" y="2659180"/>
            <a:ext cx="8733260" cy="1445895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9/29/21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bluestri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0087"/>
            <a:ext cx="9144000" cy="63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642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9034" y="204348"/>
            <a:ext cx="8713090" cy="968351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09034" y="1299104"/>
            <a:ext cx="8713090" cy="302151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text or select icon to add media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9034" y="204348"/>
            <a:ext cx="8713090" cy="968351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09034" y="1791629"/>
            <a:ext cx="8713090" cy="2528984"/>
          </a:xfrm>
        </p:spPr>
        <p:txBody>
          <a:bodyPr/>
          <a:lstStyle/>
          <a:p>
            <a:pPr lvl="0"/>
            <a:r>
              <a:rPr lang="en-US" dirty="0"/>
              <a:t>Click to edit text or select icon to add media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209034" y="1205606"/>
            <a:ext cx="8713090" cy="553116"/>
          </a:xfrm>
        </p:spPr>
        <p:txBody>
          <a:bodyPr tIns="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rgbClr val="0072B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31786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| No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982" y="204348"/>
            <a:ext cx="8767483" cy="968351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94982" y="1299104"/>
            <a:ext cx="8767483" cy="302151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edit text or select icon to add media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388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Im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51008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Drag background image here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8259" y="488987"/>
            <a:ext cx="8780929" cy="2058093"/>
          </a:xfrm>
        </p:spPr>
        <p:txBody>
          <a:bodyPr tIns="0" bIns="0" anchor="b" anchorCtr="0">
            <a:noAutofit/>
          </a:bodyPr>
          <a:lstStyle>
            <a:lvl1pPr algn="ctr">
              <a:defRPr sz="4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259" y="2659180"/>
            <a:ext cx="8780929" cy="1445895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29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4303" y="2130362"/>
            <a:ext cx="7905381" cy="1021556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4303" y="924940"/>
            <a:ext cx="7905381" cy="1125140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9034" y="204348"/>
            <a:ext cx="8754312" cy="968351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22257" y="1205606"/>
            <a:ext cx="4063388" cy="31811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 or select icon to add media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58289" y="1205606"/>
            <a:ext cx="4093188" cy="31811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 or select icon to add media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Two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9034" y="204348"/>
            <a:ext cx="8754312" cy="968351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22257" y="1791629"/>
            <a:ext cx="4063388" cy="25951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 or select icon to add media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58289" y="1791629"/>
            <a:ext cx="4093188" cy="25951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text or select icon to add media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09034" y="4854839"/>
            <a:ext cx="652270" cy="155916"/>
          </a:xfrm>
        </p:spPr>
        <p:txBody>
          <a:bodyPr/>
          <a:lstStyle/>
          <a:p>
            <a:fld id="{68C2560D-EC28-3B41-86E8-18F1CE0113B4}" type="datetimeFigureOut">
              <a:rPr lang="en-US" smtClean="0"/>
              <a:t>9/29/21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034" y="4594235"/>
            <a:ext cx="4221550" cy="22769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304" y="4854839"/>
            <a:ext cx="455188" cy="155916"/>
          </a:xfr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422256" y="1205606"/>
            <a:ext cx="4063389" cy="553116"/>
          </a:xfrm>
        </p:spPr>
        <p:txBody>
          <a:bodyPr tIns="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rgbClr val="0072B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4657725" y="1204913"/>
            <a:ext cx="4094163" cy="554037"/>
          </a:xfrm>
        </p:spPr>
        <p:txBody>
          <a:bodyPr anchor="ctr"/>
          <a:lstStyle>
            <a:lvl1pPr marL="0" indent="0">
              <a:buNone/>
              <a:defRPr b="0" baseline="0">
                <a:solidFill>
                  <a:srgbClr val="0072BC"/>
                </a:solidFill>
              </a:defRPr>
            </a:lvl1pPr>
          </a:lstStyle>
          <a:p>
            <a:pPr lvl="0"/>
            <a:r>
              <a:rPr lang="en-US" dirty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329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034" y="204348"/>
            <a:ext cx="8753431" cy="96835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034" y="1299104"/>
            <a:ext cx="8753431" cy="3021510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034" y="4854839"/>
            <a:ext cx="652270" cy="1559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pPr/>
              <a:t>9/29/21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9034" y="4594235"/>
            <a:ext cx="4221550" cy="22769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304" y="4854839"/>
            <a:ext cx="455188" cy="155916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70" r:id="rId2"/>
    <p:sldLayoutId id="2147493457" r:id="rId3"/>
    <p:sldLayoutId id="2147493472" r:id="rId4"/>
    <p:sldLayoutId id="2147493471" r:id="rId5"/>
    <p:sldLayoutId id="2147493467" r:id="rId6"/>
    <p:sldLayoutId id="2147493458" r:id="rId7"/>
    <p:sldLayoutId id="2147493459" r:id="rId8"/>
    <p:sldLayoutId id="2147493473" r:id="rId9"/>
    <p:sldLayoutId id="2147493460" r:id="rId10"/>
    <p:sldLayoutId id="2147493468" r:id="rId11"/>
    <p:sldLayoutId id="2147493469" r:id="rId12"/>
    <p:sldLayoutId id="2147493463" r:id="rId13"/>
    <p:sldLayoutId id="2147493464" r:id="rId14"/>
    <p:sldLayoutId id="2147493461" r:id="rId15"/>
    <p:sldLayoutId id="2147493462" r:id="rId16"/>
    <p:sldLayoutId id="2147493465" r:id="rId17"/>
    <p:sldLayoutId id="2147493466" r:id="rId18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276" y="324225"/>
            <a:ext cx="7980380" cy="2534121"/>
          </a:xfrm>
        </p:spPr>
        <p:txBody>
          <a:bodyPr/>
          <a:lstStyle/>
          <a:p>
            <a:r>
              <a:rPr lang="en-US" sz="3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Findings from the Evaluation of UNHCR’s L3 Emergency Response to Cyclone </a:t>
            </a:r>
            <a:r>
              <a:rPr lang="en-US" sz="36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Idai</a:t>
            </a:r>
            <a:r>
              <a:rPr lang="en-US" sz="3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and UNHCR’s planned way forward in 2021</a:t>
            </a:r>
            <a:endParaRPr lang="en-GB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113" y="3285326"/>
            <a:ext cx="8746707" cy="1445895"/>
          </a:xfrm>
        </p:spPr>
        <p:txBody>
          <a:bodyPr>
            <a:normAutofit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Robin Ellis</a:t>
            </a:r>
            <a:endParaRPr lang="en-US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Deputy Director </a:t>
            </a:r>
          </a:p>
          <a:p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Division of Emergency, Security and Supply, UNHCR</a:t>
            </a:r>
          </a:p>
          <a:p>
            <a:r>
              <a:rPr lang="en-US" sz="1800" b="1" dirty="0">
                <a:latin typeface="Arial" panose="020B0604020202020204" pitchFamily="34" charset="0"/>
              </a:rPr>
              <a:t>29 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7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aphical user interface&#10;&#10;Description automatically generated">
            <a:extLst>
              <a:ext uri="{FF2B5EF4-FFF2-40B4-BE49-F238E27FC236}">
                <a16:creationId xmlns:a16="http://schemas.microsoft.com/office/drawing/2014/main" id="{29469719-DA90-4190-A9AA-84D43EE5B6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07" r="4924" b="6451"/>
          <a:stretch/>
        </p:blipFill>
        <p:spPr>
          <a:xfrm>
            <a:off x="94039" y="1230607"/>
            <a:ext cx="2849015" cy="3153341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455" y="384687"/>
            <a:ext cx="8713090" cy="559222"/>
          </a:xfrm>
        </p:spPr>
        <p:txBody>
          <a:bodyPr/>
          <a:lstStyle/>
          <a:p>
            <a:r>
              <a:rPr lang="en-GB" dirty="0"/>
              <a:t>Recommendations of the UNHCR Evaluation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36ED0EA-8526-4AFE-A93F-C8843A4EA5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1011992"/>
              </p:ext>
            </p:extLst>
          </p:nvPr>
        </p:nvGraphicFramePr>
        <p:xfrm>
          <a:off x="2740098" y="914928"/>
          <a:ext cx="6269222" cy="3843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CD303F2-1EE7-427A-B5AD-1A36395A5DC0}"/>
              </a:ext>
            </a:extLst>
          </p:cNvPr>
          <p:cNvSpPr txBox="1"/>
          <p:nvPr/>
        </p:nvSpPr>
        <p:spPr>
          <a:xfrm>
            <a:off x="4094480" y="2113280"/>
            <a:ext cx="914400" cy="9144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257387 w 914400"/>
              <a:gd name="connsiteY0" fmla="*/ 270934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257387 w 914400"/>
              <a:gd name="connsiteY4" fmla="*/ 270934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914400">
                <a:moveTo>
                  <a:pt x="257387" y="270934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lnTo>
                  <a:pt x="257387" y="270934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2690A2-6DD0-41F8-9C8F-6331319A5143}"/>
              </a:ext>
            </a:extLst>
          </p:cNvPr>
          <p:cNvSpPr/>
          <p:nvPr/>
        </p:nvSpPr>
        <p:spPr>
          <a:xfrm>
            <a:off x="3091724" y="1230608"/>
            <a:ext cx="2846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D9BBD4-6AE6-4557-AE74-1BCCB47D4BD8}"/>
              </a:ext>
            </a:extLst>
          </p:cNvPr>
          <p:cNvSpPr/>
          <p:nvPr/>
        </p:nvSpPr>
        <p:spPr>
          <a:xfrm>
            <a:off x="3376420" y="2389696"/>
            <a:ext cx="2846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93A23-0657-489D-A3F6-E6C4C8E628BE}"/>
              </a:ext>
            </a:extLst>
          </p:cNvPr>
          <p:cNvSpPr/>
          <p:nvPr/>
        </p:nvSpPr>
        <p:spPr>
          <a:xfrm>
            <a:off x="3132480" y="3548784"/>
            <a:ext cx="2846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69023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36ED0EA-8526-4AFE-A93F-C8843A4EA5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128424"/>
              </p:ext>
            </p:extLst>
          </p:nvPr>
        </p:nvGraphicFramePr>
        <p:xfrm>
          <a:off x="209551" y="943909"/>
          <a:ext cx="5787212" cy="3691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CD303F2-1EE7-427A-B5AD-1A36395A5DC0}"/>
              </a:ext>
            </a:extLst>
          </p:cNvPr>
          <p:cNvSpPr txBox="1"/>
          <p:nvPr/>
        </p:nvSpPr>
        <p:spPr>
          <a:xfrm>
            <a:off x="4094480" y="2113280"/>
            <a:ext cx="914400" cy="914400"/>
          </a:xfrm>
          <a:custGeom>
            <a:avLst/>
            <a:gdLst>
              <a:gd name="connsiteX0" fmla="*/ 0 w 914400"/>
              <a:gd name="connsiteY0" fmla="*/ 0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0 w 914400"/>
              <a:gd name="connsiteY4" fmla="*/ 0 h 914400"/>
              <a:gd name="connsiteX0" fmla="*/ 257387 w 914400"/>
              <a:gd name="connsiteY0" fmla="*/ 270934 h 914400"/>
              <a:gd name="connsiteX1" fmla="*/ 914400 w 914400"/>
              <a:gd name="connsiteY1" fmla="*/ 0 h 914400"/>
              <a:gd name="connsiteX2" fmla="*/ 914400 w 914400"/>
              <a:gd name="connsiteY2" fmla="*/ 914400 h 914400"/>
              <a:gd name="connsiteX3" fmla="*/ 0 w 914400"/>
              <a:gd name="connsiteY3" fmla="*/ 914400 h 914400"/>
              <a:gd name="connsiteX4" fmla="*/ 257387 w 914400"/>
              <a:gd name="connsiteY4" fmla="*/ 270934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914400">
                <a:moveTo>
                  <a:pt x="257387" y="270934"/>
                </a:moveTo>
                <a:lnTo>
                  <a:pt x="914400" y="0"/>
                </a:lnTo>
                <a:lnTo>
                  <a:pt x="914400" y="914400"/>
                </a:lnTo>
                <a:lnTo>
                  <a:pt x="0" y="914400"/>
                </a:lnTo>
                <a:lnTo>
                  <a:pt x="257387" y="270934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2CDE3F-37F1-4CB9-8731-53DEE196A272}"/>
              </a:ext>
            </a:extLst>
          </p:cNvPr>
          <p:cNvSpPr/>
          <p:nvPr/>
        </p:nvSpPr>
        <p:spPr>
          <a:xfrm>
            <a:off x="853570" y="2328187"/>
            <a:ext cx="2846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C466F8-0CB2-456B-8C0E-2ED89BA7CA7E}"/>
              </a:ext>
            </a:extLst>
          </p:cNvPr>
          <p:cNvSpPr/>
          <p:nvPr/>
        </p:nvSpPr>
        <p:spPr>
          <a:xfrm>
            <a:off x="568876" y="1189950"/>
            <a:ext cx="2846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804832-E939-4E90-A292-D60E01304A63}"/>
              </a:ext>
            </a:extLst>
          </p:cNvPr>
          <p:cNvSpPr/>
          <p:nvPr/>
        </p:nvSpPr>
        <p:spPr>
          <a:xfrm>
            <a:off x="568876" y="3410940"/>
            <a:ext cx="2846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036D8E5-AD8F-43EF-A9EC-1E36895F8E86}"/>
              </a:ext>
            </a:extLst>
          </p:cNvPr>
          <p:cNvSpPr txBox="1">
            <a:spLocks/>
          </p:cNvSpPr>
          <p:nvPr/>
        </p:nvSpPr>
        <p:spPr>
          <a:xfrm>
            <a:off x="215455" y="-24442"/>
            <a:ext cx="8713090" cy="96835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Recommendations of the UNHCR Evaluation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78AC272-D0BC-4920-BE1B-25CC6B3CE0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2873" y="1083120"/>
            <a:ext cx="2759617" cy="341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402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4" y="300536"/>
            <a:ext cx="8713090" cy="553116"/>
          </a:xfrm>
        </p:spPr>
        <p:txBody>
          <a:bodyPr/>
          <a:lstStyle/>
          <a:p>
            <a:r>
              <a:rPr lang="en-GB" dirty="0"/>
              <a:t>Response and way forward (DESS)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A5B0F18-BD57-4CCD-BD5C-FF37AE13D1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8715379"/>
              </p:ext>
            </p:extLst>
          </p:nvPr>
        </p:nvGraphicFramePr>
        <p:xfrm>
          <a:off x="209034" y="1018296"/>
          <a:ext cx="8713090" cy="3454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0390"/>
      </p:ext>
    </p:extLst>
  </p:cSld>
  <p:clrMapOvr>
    <a:masterClrMapping/>
  </p:clrMapOvr>
</p:sld>
</file>

<file path=ppt/theme/theme1.xml><?xml version="1.0" encoding="utf-8"?>
<a:theme xmlns:a="http://schemas.openxmlformats.org/drawingml/2006/main" name="UNHCR2016">
  <a:themeElements>
    <a:clrScheme name="UNHCR2016">
      <a:dk1>
        <a:sysClr val="windowText" lastClr="000000"/>
      </a:dk1>
      <a:lt1>
        <a:sysClr val="window" lastClr="FFFFFF"/>
      </a:lt1>
      <a:dk2>
        <a:srgbClr val="FFFFFF"/>
      </a:dk2>
      <a:lt2>
        <a:srgbClr val="0072BC"/>
      </a:lt2>
      <a:accent1>
        <a:srgbClr val="0072BC"/>
      </a:accent1>
      <a:accent2>
        <a:srgbClr val="000000"/>
      </a:accent2>
      <a:accent3>
        <a:srgbClr val="FAEB00"/>
      </a:accent3>
      <a:accent4>
        <a:srgbClr val="17375F"/>
      </a:accent4>
      <a:accent5>
        <a:srgbClr val="08B499"/>
      </a:accent5>
      <a:accent6>
        <a:srgbClr val="EF4960"/>
      </a:accent6>
      <a:hlink>
        <a:srgbClr val="0072BC"/>
      </a:hlink>
      <a:folHlink>
        <a:srgbClr val="0072BC"/>
      </a:folHlink>
    </a:clrScheme>
    <a:fontScheme name="UNHCR2016">
      <a:majorFont>
        <a:latin typeface="Arial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 Template 2.0 with changes v2" id="{A808CB3D-CBBC-441E-917E-FD886B5A3312}" vid="{F98D2C1E-11AA-4951-B23B-3CA09D13E4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3E8A064A0CE34DAD7DAD3792D68BE5" ma:contentTypeVersion="14" ma:contentTypeDescription="Create a new document." ma:contentTypeScope="" ma:versionID="bad32032a3cd852e5c9f55483931a9ee">
  <xsd:schema xmlns:xsd="http://www.w3.org/2001/XMLSchema" xmlns:xs="http://www.w3.org/2001/XMLSchema" xmlns:p="http://schemas.microsoft.com/office/2006/metadata/properties" xmlns:ns2="e2e28f0a-1429-4847-bacf-d71185b1f9be" xmlns:ns3="f3c5914b-f836-4f8a-87ca-6de4087dd009" targetNamespace="http://schemas.microsoft.com/office/2006/metadata/properties" ma:root="true" ma:fieldsID="bd64b3ce1bf0040a70fde5dfc4c9606f" ns2:_="" ns3:_="">
    <xsd:import namespace="e2e28f0a-1429-4847-bacf-d71185b1f9be"/>
    <xsd:import namespace="f3c5914b-f836-4f8a-87ca-6de4087dd0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Sequenc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28f0a-1429-4847-bacf-d71185b1f9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Sequence" ma:index="10" nillable="true" ma:displayName="Sequence" ma:format="Dropdown" ma:internalName="Sequence" ma:percentage="FALSE">
      <xsd:simpleType>
        <xsd:restriction base="dms:Number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c5914b-f836-4f8a-87ca-6de4087dd009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quence xmlns="e2e28f0a-1429-4847-bacf-d71185b1f9be" xsi:nil="true"/>
  </documentManagement>
</p:properties>
</file>

<file path=customXml/itemProps1.xml><?xml version="1.0" encoding="utf-8"?>
<ds:datastoreItem xmlns:ds="http://schemas.openxmlformats.org/officeDocument/2006/customXml" ds:itemID="{7E47C231-2B1B-4714-B81F-D495F6F88DB8}"/>
</file>

<file path=customXml/itemProps2.xml><?xml version="1.0" encoding="utf-8"?>
<ds:datastoreItem xmlns:ds="http://schemas.openxmlformats.org/officeDocument/2006/customXml" ds:itemID="{74E31839-EFEC-41EF-93EF-CEA2ED1D7E04}"/>
</file>

<file path=customXml/itemProps3.xml><?xml version="1.0" encoding="utf-8"?>
<ds:datastoreItem xmlns:ds="http://schemas.openxmlformats.org/officeDocument/2006/customXml" ds:itemID="{BC2661E6-52C8-41FD-81A0-85B1639FA3C8}"/>
</file>

<file path=docProps/app.xml><?xml version="1.0" encoding="utf-8"?>
<Properties xmlns="http://schemas.openxmlformats.org/officeDocument/2006/extended-properties" xmlns:vt="http://schemas.openxmlformats.org/officeDocument/2006/docPropsVTypes">
  <Template>UNHCR PowerPoint 2.0</Template>
  <TotalTime>3998</TotalTime>
  <Words>170</Words>
  <Application>Microsoft Macintosh PowerPoint</Application>
  <PresentationFormat>On-screen Show (16:9)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UNHCR2016</vt:lpstr>
      <vt:lpstr>Findings from the Evaluation of UNHCR’s L3 Emergency Response to Cyclone Idai and UNHCR’s planned way forward in 2021</vt:lpstr>
      <vt:lpstr>Recommendations of the UNHCR Evaluation</vt:lpstr>
      <vt:lpstr>PowerPoint Presentation</vt:lpstr>
      <vt:lpstr>Response and way forward (DESS)</vt:lpstr>
    </vt:vector>
  </TitlesOfParts>
  <Company>UNHCR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Oleg Zhdanov</dc:creator>
  <cp:lastModifiedBy>Linh Nong</cp:lastModifiedBy>
  <cp:revision>22</cp:revision>
  <dcterms:created xsi:type="dcterms:W3CDTF">2021-09-24T14:45:32Z</dcterms:created>
  <dcterms:modified xsi:type="dcterms:W3CDTF">2021-09-29T09:44:54Z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0x0101001B3E8A064A0CE34DAD7DAD3792D68BE5</vt:lpwstr>
  </property>
</Properties>
</file>